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399" r:id="rId11"/>
  </p:sldIdLst>
  <p:sldSz cx="12188825" cy="69945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612677" indent="-155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226939" indent="-312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841202" indent="-469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453879" indent="-6253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630" algn="l" defTabSz="91425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756" algn="l" defTabSz="91425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883" algn="l" defTabSz="91425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008" algn="l" defTabSz="914252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BA7"/>
    <a:srgbClr val="378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>
      <p:cViewPr>
        <p:scale>
          <a:sx n="60" d="100"/>
          <a:sy n="60" d="100"/>
        </p:scale>
        <p:origin x="-1152" y="-354"/>
      </p:cViewPr>
      <p:guideLst>
        <p:guide orient="horz" pos="2203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89F290-CC1E-458B-A3F5-981D6B9E3042}" type="datetimeFigureOut">
              <a:rPr lang="en-US"/>
              <a:pPr>
                <a:defRPr/>
              </a:pPr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685800"/>
            <a:ext cx="5975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92F7E8-0C8A-41D9-B741-01CF5604C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0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267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69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20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387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8687" algn="l" defTabSz="122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2423" algn="l" defTabSz="122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6161" algn="l" defTabSz="122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09900" algn="l" defTabSz="122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72840"/>
            <a:ext cx="10360501" cy="1499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963564"/>
            <a:ext cx="8532178" cy="17874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3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FA93-19A1-4243-8595-3A0B34A158F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2" descr="C:\Users\dipikar\Desktop\Template designs\016618018-PowerPoint-Presentation_Template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528" y="6748639"/>
            <a:ext cx="6861175" cy="277835"/>
          </a:xfrm>
          <a:prstGeom prst="rect">
            <a:avLst/>
          </a:prstGeom>
          <a:noFill/>
        </p:spPr>
        <p:txBody>
          <a:bodyPr lIns="122748" tIns="61374" rIns="122748" bIns="61374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C0C0C0"/>
                </a:solidFill>
                <a:latin typeface="Verdana" pitchFamily="34" charset="0"/>
                <a:ea typeface="+mn-ea"/>
              </a:rPr>
              <a:t>This is the sole and exclusive property of HDFC Life. </a:t>
            </a:r>
            <a:fld id="{6512F6F4-8E87-4075-B5F4-2832DC41B766}" type="datetime4">
              <a:rPr lang="en-US" sz="1000">
                <a:solidFill>
                  <a:srgbClr val="C0C0C0"/>
                </a:solidFill>
                <a:latin typeface="Verdana" pitchFamily="34" charset="0"/>
                <a:ea typeface="+mn-ea"/>
              </a:rPr>
              <a:pPr algn="l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February 8, 2022</a:t>
            </a:fld>
            <a:endParaRPr lang="en-US" sz="1000" dirty="0">
              <a:solidFill>
                <a:srgbClr val="C0C0C0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9" name="Picture 2" descr="C:\Users\rehany\Desktop\Continuum Logo\logos\HDFC-Life-Logo-(RGB).png"/>
          <p:cNvPicPr>
            <a:picLocks noChangeAspect="1" noChangeArrowheads="1"/>
          </p:cNvPicPr>
          <p:nvPr userDrawn="1"/>
        </p:nvPicPr>
        <p:blipFill>
          <a:blip r:embed="rId3" cstate="print"/>
          <a:srcRect l="5714" t="4851" r="7037" b="32150"/>
          <a:stretch>
            <a:fillRect/>
          </a:stretch>
        </p:blipFill>
        <p:spPr bwMode="auto">
          <a:xfrm>
            <a:off x="9735346" y="5657850"/>
            <a:ext cx="1980000" cy="91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2" y="5551614"/>
            <a:ext cx="1262567" cy="10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196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166013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84962"/>
            <a:ext cx="3654531" cy="60878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84962"/>
            <a:ext cx="10764680" cy="60878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46777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  <p:pic>
        <p:nvPicPr>
          <p:cNvPr id="4" name="Picture 4" descr="C:\Users\dipikar\Desktop\Template designs\016618018-PowerPoint-Presentation_Template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" y="0"/>
            <a:ext cx="12187237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rehany\Desktop\HDFC life_A_C_T logo-01.jpg"/>
          <p:cNvPicPr>
            <a:picLocks noChangeAspect="1" noChangeArrowheads="1"/>
          </p:cNvPicPr>
          <p:nvPr userDrawn="1"/>
        </p:nvPicPr>
        <p:blipFill>
          <a:blip r:embed="rId3" cstate="print"/>
          <a:srcRect l="10206" t="17854" r="53068" b="15556"/>
          <a:stretch>
            <a:fillRect/>
          </a:stretch>
        </p:blipFill>
        <p:spPr bwMode="auto">
          <a:xfrm>
            <a:off x="5808662" y="6426222"/>
            <a:ext cx="500066" cy="51123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2D798-E3C7-45FF-90D7-92494096056E}" type="slidenum">
              <a:rPr lang="en-US" smtClean="0"/>
              <a:pPr>
                <a:defRPr/>
              </a:pPr>
              <a:t>‹#›</a:t>
            </a:fld>
            <a:endParaRPr 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2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94634"/>
            <a:ext cx="10360501" cy="13891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64582"/>
            <a:ext cx="10360501" cy="1530052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9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9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8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8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97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77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57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36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528943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64438"/>
            <a:ext cx="7209606" cy="470835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64438"/>
            <a:ext cx="7209605" cy="470835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66610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80105"/>
            <a:ext cx="10969943" cy="1165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65673"/>
            <a:ext cx="5385514" cy="65249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58" indent="0">
              <a:buNone/>
              <a:defRPr sz="2400" b="1"/>
            </a:lvl2pPr>
            <a:lvl3pPr marL="1095917" indent="0">
              <a:buNone/>
              <a:defRPr sz="2200" b="1"/>
            </a:lvl3pPr>
            <a:lvl4pPr marL="1643875" indent="0">
              <a:buNone/>
              <a:defRPr sz="1900" b="1"/>
            </a:lvl4pPr>
            <a:lvl5pPr marL="2191833" indent="0">
              <a:buNone/>
              <a:defRPr sz="1900" b="1"/>
            </a:lvl5pPr>
            <a:lvl6pPr marL="2739791" indent="0">
              <a:buNone/>
              <a:defRPr sz="1900" b="1"/>
            </a:lvl6pPr>
            <a:lvl7pPr marL="3287750" indent="0">
              <a:buNone/>
              <a:defRPr sz="1900" b="1"/>
            </a:lvl7pPr>
            <a:lvl8pPr marL="3835708" indent="0">
              <a:buNone/>
              <a:defRPr sz="1900" b="1"/>
            </a:lvl8pPr>
            <a:lvl9pPr marL="43836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218171"/>
            <a:ext cx="5385514" cy="40299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65673"/>
            <a:ext cx="5387630" cy="652498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58" indent="0">
              <a:buNone/>
              <a:defRPr sz="2400" b="1"/>
            </a:lvl2pPr>
            <a:lvl3pPr marL="1095917" indent="0">
              <a:buNone/>
              <a:defRPr sz="2200" b="1"/>
            </a:lvl3pPr>
            <a:lvl4pPr marL="1643875" indent="0">
              <a:buNone/>
              <a:defRPr sz="1900" b="1"/>
            </a:lvl4pPr>
            <a:lvl5pPr marL="2191833" indent="0">
              <a:buNone/>
              <a:defRPr sz="1900" b="1"/>
            </a:lvl5pPr>
            <a:lvl6pPr marL="2739791" indent="0">
              <a:buNone/>
              <a:defRPr sz="1900" b="1"/>
            </a:lvl6pPr>
            <a:lvl7pPr marL="3287750" indent="0">
              <a:buNone/>
              <a:defRPr sz="1900" b="1"/>
            </a:lvl7pPr>
            <a:lvl8pPr marL="3835708" indent="0">
              <a:buNone/>
              <a:defRPr sz="1900" b="1"/>
            </a:lvl8pPr>
            <a:lvl9pPr marL="438366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218171"/>
            <a:ext cx="5387630" cy="402994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740649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83869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42028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8489"/>
            <a:ext cx="4010039" cy="118518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8489"/>
            <a:ext cx="6813892" cy="596963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63673"/>
            <a:ext cx="4010039" cy="4784450"/>
          </a:xfrm>
        </p:spPr>
        <p:txBody>
          <a:bodyPr/>
          <a:lstStyle>
            <a:lvl1pPr marL="0" indent="0">
              <a:buNone/>
              <a:defRPr sz="1700"/>
            </a:lvl1pPr>
            <a:lvl2pPr marL="547958" indent="0">
              <a:buNone/>
              <a:defRPr sz="1400"/>
            </a:lvl2pPr>
            <a:lvl3pPr marL="1095917" indent="0">
              <a:buNone/>
              <a:defRPr sz="1200"/>
            </a:lvl3pPr>
            <a:lvl4pPr marL="1643875" indent="0">
              <a:buNone/>
              <a:defRPr sz="1100"/>
            </a:lvl4pPr>
            <a:lvl5pPr marL="2191833" indent="0">
              <a:buNone/>
              <a:defRPr sz="1100"/>
            </a:lvl5pPr>
            <a:lvl6pPr marL="2739791" indent="0">
              <a:buNone/>
              <a:defRPr sz="1100"/>
            </a:lvl6pPr>
            <a:lvl7pPr marL="3287750" indent="0">
              <a:buNone/>
              <a:defRPr sz="1100"/>
            </a:lvl7pPr>
            <a:lvl8pPr marL="3835708" indent="0">
              <a:buNone/>
              <a:defRPr sz="1100"/>
            </a:lvl8pPr>
            <a:lvl9pPr marL="438366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134554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96168"/>
            <a:ext cx="7313295" cy="5780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24977"/>
            <a:ext cx="7313295" cy="4196715"/>
          </a:xfrm>
        </p:spPr>
        <p:txBody>
          <a:bodyPr/>
          <a:lstStyle>
            <a:lvl1pPr marL="0" indent="0">
              <a:buNone/>
              <a:defRPr sz="3800"/>
            </a:lvl1pPr>
            <a:lvl2pPr marL="547958" indent="0">
              <a:buNone/>
              <a:defRPr sz="3400"/>
            </a:lvl2pPr>
            <a:lvl3pPr marL="1095917" indent="0">
              <a:buNone/>
              <a:defRPr sz="2900"/>
            </a:lvl3pPr>
            <a:lvl4pPr marL="1643875" indent="0">
              <a:buNone/>
              <a:defRPr sz="2400"/>
            </a:lvl4pPr>
            <a:lvl5pPr marL="2191833" indent="0">
              <a:buNone/>
              <a:defRPr sz="2400"/>
            </a:lvl5pPr>
            <a:lvl6pPr marL="2739791" indent="0">
              <a:buNone/>
              <a:defRPr sz="2400"/>
            </a:lvl6pPr>
            <a:lvl7pPr marL="3287750" indent="0">
              <a:buNone/>
              <a:defRPr sz="2400"/>
            </a:lvl7pPr>
            <a:lvl8pPr marL="3835708" indent="0">
              <a:buNone/>
              <a:defRPr sz="2400"/>
            </a:lvl8pPr>
            <a:lvl9pPr marL="4383666" indent="0">
              <a:buNone/>
              <a:defRPr sz="24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474191"/>
            <a:ext cx="7313295" cy="820885"/>
          </a:xfrm>
        </p:spPr>
        <p:txBody>
          <a:bodyPr/>
          <a:lstStyle>
            <a:lvl1pPr marL="0" indent="0">
              <a:buNone/>
              <a:defRPr sz="1700"/>
            </a:lvl1pPr>
            <a:lvl2pPr marL="547958" indent="0">
              <a:buNone/>
              <a:defRPr sz="1400"/>
            </a:lvl2pPr>
            <a:lvl3pPr marL="1095917" indent="0">
              <a:buNone/>
              <a:defRPr sz="1200"/>
            </a:lvl3pPr>
            <a:lvl4pPr marL="1643875" indent="0">
              <a:buNone/>
              <a:defRPr sz="1100"/>
            </a:lvl4pPr>
            <a:lvl5pPr marL="2191833" indent="0">
              <a:buNone/>
              <a:defRPr sz="1100"/>
            </a:lvl5pPr>
            <a:lvl6pPr marL="2739791" indent="0">
              <a:buNone/>
              <a:defRPr sz="1100"/>
            </a:lvl6pPr>
            <a:lvl7pPr marL="3287750" indent="0">
              <a:buNone/>
              <a:defRPr sz="1100"/>
            </a:lvl7pPr>
            <a:lvl8pPr marL="3835708" indent="0">
              <a:buNone/>
              <a:defRPr sz="1100"/>
            </a:lvl8pPr>
            <a:lvl9pPr marL="438366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532673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80105"/>
            <a:ext cx="10969943" cy="1165754"/>
          </a:xfrm>
          <a:prstGeom prst="rect">
            <a:avLst/>
          </a:prstGeom>
        </p:spPr>
        <p:txBody>
          <a:bodyPr vert="horz" lIns="109591" tIns="54796" rIns="109591" bIns="547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32059"/>
            <a:ext cx="10969943" cy="4616063"/>
          </a:xfrm>
          <a:prstGeom prst="rect">
            <a:avLst/>
          </a:prstGeom>
        </p:spPr>
        <p:txBody>
          <a:bodyPr vert="horz" lIns="109591" tIns="54796" rIns="109591" bIns="547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482892"/>
            <a:ext cx="2844059" cy="372394"/>
          </a:xfrm>
          <a:prstGeom prst="rect">
            <a:avLst/>
          </a:prstGeom>
        </p:spPr>
        <p:txBody>
          <a:bodyPr vert="horz" lIns="109591" tIns="54796" rIns="109591" bIns="5479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A63E-ACDD-4958-990C-6FA2DFEF9037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482892"/>
            <a:ext cx="3859795" cy="372394"/>
          </a:xfrm>
          <a:prstGeom prst="rect">
            <a:avLst/>
          </a:prstGeom>
        </p:spPr>
        <p:txBody>
          <a:bodyPr vert="horz" lIns="109591" tIns="54796" rIns="109591" bIns="5479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482892"/>
            <a:ext cx="2844059" cy="372394"/>
          </a:xfrm>
          <a:prstGeom prst="rect">
            <a:avLst/>
          </a:prstGeom>
        </p:spPr>
        <p:txBody>
          <a:bodyPr vert="horz" lIns="109591" tIns="54796" rIns="109591" bIns="5479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ADE1DE-6567-460A-ACCD-1BB604D5B05F}" type="slidenum">
              <a:rPr lang="en-US" smtClean="0"/>
              <a:pPr>
                <a:defRPr/>
              </a:pPr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41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16" r:id="rId12"/>
  </p:sldLayoutIdLst>
  <p:hf hdr="0" ftr="0" dt="0"/>
  <p:txStyles>
    <p:titleStyle>
      <a:lvl1pPr algn="ctr" defTabSz="109591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70" indent="-410970" algn="l" defTabSz="109591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431" indent="-342474" algn="l" defTabSz="109591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896" indent="-273979" algn="l" defTabSz="109591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853" indent="-273979" algn="l" defTabSz="109591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813" indent="-273979" algn="l" defTabSz="109591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771" indent="-273979" algn="l" defTabSz="10959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728" indent="-273979" algn="l" defTabSz="10959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688" indent="-273979" algn="l" defTabSz="10959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646" indent="-273979" algn="l" defTabSz="10959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59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58" algn="l" defTabSz="10959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17" algn="l" defTabSz="10959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875" algn="l" defTabSz="10959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833" algn="l" defTabSz="10959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791" algn="l" defTabSz="10959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750" algn="l" defTabSz="10959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708" algn="l" defTabSz="10959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666" algn="l" defTabSz="10959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2D798-E3C7-45FF-90D7-92494096056E}" type="slidenum">
              <a:rPr lang="en-US" smtClean="0"/>
              <a:pPr>
                <a:defRPr/>
              </a:pPr>
              <a:t>1</a:t>
            </a:fld>
            <a:endParaRPr lang="en-US" sz="1100" dirty="0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28" y="733640"/>
            <a:ext cx="10365755" cy="542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13892" y="1337022"/>
            <a:ext cx="609282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Verdana" pitchFamily="34" charset="0"/>
                <a:ea typeface="Verdana" pitchFamily="34" charset="0"/>
              </a:rPr>
              <a:t>Group </a:t>
            </a:r>
            <a:r>
              <a:rPr lang="en-US" sz="2800" b="1" dirty="0" err="1">
                <a:latin typeface="Verdana" pitchFamily="34" charset="0"/>
                <a:ea typeface="Verdana" pitchFamily="34" charset="0"/>
              </a:rPr>
              <a:t>Poorna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  <a:ea typeface="Verdana" pitchFamily="34" charset="0"/>
              </a:rPr>
              <a:t>Suraksha</a:t>
            </a:r>
            <a:r>
              <a:rPr lang="en-US" sz="2800" b="1" dirty="0">
                <a:latin typeface="Verdana" pitchFamily="34" charset="0"/>
                <a:ea typeface="Verdana" pitchFamily="34" charset="0"/>
              </a:rPr>
              <a:t/>
            </a:r>
            <a:br>
              <a:rPr lang="en-US" sz="2800" b="1" dirty="0">
                <a:latin typeface="Verdana" pitchFamily="34" charset="0"/>
                <a:ea typeface="Verdana" pitchFamily="34" charset="0"/>
              </a:rPr>
            </a:br>
            <a:r>
              <a:rPr lang="en-US" sz="2800" b="1" dirty="0">
                <a:latin typeface="Verdana" pitchFamily="34" charset="0"/>
                <a:ea typeface="Verdana" pitchFamily="34" charset="0"/>
              </a:rPr>
              <a:t/>
            </a:r>
            <a:br>
              <a:rPr lang="en-US" sz="2800" b="1" dirty="0">
                <a:latin typeface="Verdana" pitchFamily="34" charset="0"/>
                <a:ea typeface="Verdana" pitchFamily="34" charset="0"/>
              </a:rPr>
            </a:br>
            <a:r>
              <a:rPr lang="en-US" sz="2800" b="1" dirty="0">
                <a:latin typeface="Verdana" pitchFamily="34" charset="0"/>
                <a:ea typeface="Verdana" pitchFamily="34" charset="0"/>
              </a:rPr>
              <a:t/>
            </a:r>
            <a:br>
              <a:rPr lang="en-US" sz="2800" b="1" dirty="0">
                <a:latin typeface="Verdana" pitchFamily="34" charset="0"/>
                <a:ea typeface="Verdana" pitchFamily="34" charset="0"/>
              </a:rPr>
            </a:br>
            <a:r>
              <a:rPr lang="en-US" sz="2800" b="1" dirty="0">
                <a:latin typeface="Verdana" pitchFamily="34" charset="0"/>
                <a:ea typeface="Verdana" pitchFamily="34" charset="0"/>
              </a:rPr>
              <a:t>Customized Protection Plan For</a:t>
            </a:r>
            <a:br>
              <a:rPr lang="en-US" sz="2800" b="1" dirty="0">
                <a:latin typeface="Verdana" pitchFamily="34" charset="0"/>
                <a:ea typeface="Verdana" pitchFamily="34" charset="0"/>
              </a:rPr>
            </a:br>
            <a:r>
              <a:rPr lang="en-US" sz="2800" b="1" dirty="0">
                <a:latin typeface="Verdana" pitchFamily="34" charset="0"/>
                <a:ea typeface="Verdana" pitchFamily="34" charset="0"/>
              </a:rPr>
              <a:t/>
            </a:r>
            <a:br>
              <a:rPr lang="en-US" sz="2800" b="1" dirty="0">
                <a:latin typeface="Verdana" pitchFamily="34" charset="0"/>
                <a:ea typeface="Verdana" pitchFamily="34" charset="0"/>
              </a:rPr>
            </a:br>
            <a:r>
              <a:rPr lang="en-IN" sz="3200" b="1" dirty="0"/>
              <a:t>ICAI Members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3722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36" y="188894"/>
            <a:ext cx="10969625" cy="736600"/>
          </a:xfrm>
        </p:spPr>
        <p:txBody>
          <a:bodyPr anchor="ctr"/>
          <a:lstStyle/>
          <a:p>
            <a:r>
              <a:rPr lang="en-IN" sz="2800" dirty="0"/>
              <a:t>Contact Points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2D798-E3C7-45FF-90D7-92494096056E}" type="slidenum">
              <a:rPr lang="en-US" smtClean="0"/>
              <a:pPr>
                <a:defRPr/>
              </a:pPr>
              <a:t>10</a:t>
            </a:fld>
            <a:endParaRPr lang="en-US" sz="11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79371" y="2139943"/>
          <a:ext cx="11287205" cy="1928825"/>
        </p:xfrm>
        <a:graphic>
          <a:graphicData uri="http://schemas.openxmlformats.org/drawingml/2006/table">
            <a:tbl>
              <a:tblPr/>
              <a:tblGrid>
                <a:gridCol w="1143010"/>
                <a:gridCol w="1285884"/>
                <a:gridCol w="1875791"/>
                <a:gridCol w="1436576"/>
                <a:gridCol w="1188225"/>
                <a:gridCol w="1141803"/>
                <a:gridCol w="1607958"/>
                <a:gridCol w="1607958"/>
              </a:tblGrid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/>
                        </a:rPr>
                        <a:t>RM Name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/>
                        </a:rPr>
                        <a:t>Contact</a:t>
                      </a:r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/>
                        </a:rPr>
                        <a:t>Email</a:t>
                      </a:r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/>
                        </a:rPr>
                        <a:t>Level 1 Escalation</a:t>
                      </a:r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/>
                        </a:rPr>
                        <a:t>Contact</a:t>
                      </a:r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/>
                        </a:rPr>
                        <a:t>Email</a:t>
                      </a:r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/>
                        </a:rPr>
                        <a:t>Level 2 Escalation</a:t>
                      </a:r>
                      <a:endParaRPr lang="en-US" sz="12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Calibri"/>
                        </a:rPr>
                        <a:t>Email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26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Sivasankar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9962055518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SIVASANKAR02@HDFCLIFE.COM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Kapil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Vyas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9820774605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kvyas@hdfclife.com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Rakshak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Malhotra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Dhanashri Mane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rakshakvinodm@hdfclife.com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dhanashrim@hdfclife.com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Rinku Shah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9820448820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rinku.s06@hdfclife.com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63570" y="1254121"/>
            <a:ext cx="4402083" cy="30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  <a:spAutoFit/>
          </a:bodyPr>
          <a:lstStyle/>
          <a:p>
            <a:pPr defTabSz="914252"/>
            <a:r>
              <a:rPr lang="en-US" sz="1400" b="1" dirty="0">
                <a:latin typeface="+mn-lt"/>
                <a:ea typeface="Times New Roman" pitchFamily="18" charset="0"/>
                <a:cs typeface="Calibri" pitchFamily="34" charset="0"/>
              </a:rPr>
              <a:t>For any queries kindly reach out to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15969" y="5930539"/>
            <a:ext cx="5035502" cy="276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ctr" anchorCtr="0" compatLnSpc="1">
            <a:prstTxWarp prst="textNoShape">
              <a:avLst/>
            </a:prstTxWarp>
            <a:spAutoFit/>
          </a:bodyPr>
          <a:lstStyle/>
          <a:p>
            <a:pPr defTabSz="914252"/>
            <a:r>
              <a:rPr lang="en-US" sz="1200" b="1" dirty="0">
                <a:latin typeface="+mn-lt"/>
                <a:ea typeface="Times New Roman" pitchFamily="18" charset="0"/>
                <a:cs typeface="Calibri" pitchFamily="34" charset="0"/>
              </a:rPr>
              <a:t>For more details kindly refer to FAQ document</a:t>
            </a:r>
            <a:endParaRPr lang="en-US" sz="1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prateek\Desktop\Group Poorna Suraksha\GPS Presentation\Final\064410022 Group Poorna Suraksha_Presentation_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17"/>
            <a:ext cx="12188825" cy="6995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34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mprateek\Desktop\Group Poorna Suraksha\GPS Presentation\Final\064410022 Group Poorna Suraksha_Presentation_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17"/>
            <a:ext cx="12188825" cy="6995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97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mprateek\Desktop\Group Poorna Suraksha\GPS Presentation\Final\064410022 Group Poorna Suraksha_Presentation_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17"/>
            <a:ext cx="12188825" cy="6995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731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mprateek\Desktop\Group Poorna Suraksha\GPS Presentation\Final\064410022 Group Poorna Suraksha_Presentation_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12188825" cy="6995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46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mprateek\Desktop\Group Poorna Suraksha\GPS Presentation\Final\064410022 Group Poorna Suraksha_Presentation_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995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312" y="291416"/>
            <a:ext cx="4019734" cy="400966"/>
          </a:xfrm>
          <a:prstGeom prst="rect">
            <a:avLst/>
          </a:prstGeom>
          <a:noFill/>
        </p:spPr>
        <p:txBody>
          <a:bodyPr wrap="none" lIns="122767" tIns="61384" rIns="122767" bIns="61384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Intent Generation Page – Step 1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70" y="971446"/>
            <a:ext cx="11214591" cy="47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409" y="5828791"/>
            <a:ext cx="8921657" cy="376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none" lIns="122767" tIns="61384" rIns="122767" bIns="61384" rtlCol="0">
            <a:spAutoFit/>
          </a:bodyPr>
          <a:lstStyle/>
          <a:p>
            <a:r>
              <a:rPr lang="en-IN" sz="1600" dirty="0">
                <a:latin typeface="Verdana" pitchFamily="34" charset="0"/>
                <a:ea typeface="Verdana" pitchFamily="34" charset="0"/>
              </a:rPr>
              <a:t>Select the Name of your organisation followed by your personal details and proceed</a:t>
            </a:r>
            <a:endParaRPr lang="en-US" sz="16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2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mprateek\Desktop\Group Poorna Suraksha\GPS Presentation\Final\064410022 Group Poorna Suraksha_Presentation_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995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313" y="291416"/>
            <a:ext cx="3148469" cy="400966"/>
          </a:xfrm>
          <a:prstGeom prst="rect">
            <a:avLst/>
          </a:prstGeom>
          <a:noFill/>
        </p:spPr>
        <p:txBody>
          <a:bodyPr wrap="none" lIns="122767" tIns="61384" rIns="122767" bIns="61384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OTP Verification – Step 2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87" y="1068594"/>
            <a:ext cx="10737206" cy="282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0771" y="4177294"/>
            <a:ext cx="4128089" cy="878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none" lIns="122767" tIns="61384" rIns="122767" bIns="61384" rtlCol="0">
            <a:spAutoFit/>
          </a:bodyPr>
          <a:lstStyle/>
          <a:p>
            <a:r>
              <a:rPr lang="en-IN" sz="1600" dirty="0">
                <a:latin typeface="+mn-lt"/>
              </a:rPr>
              <a:t>- Enter Mobile Number and proceed with OTP</a:t>
            </a:r>
            <a:r>
              <a:rPr lang="en-US" sz="1600" dirty="0">
                <a:latin typeface="+mn-lt"/>
              </a:rPr>
              <a:t>. 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- Maximum 3 OTP’s per day are allowed</a:t>
            </a:r>
            <a:endParaRPr lang="en-IN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30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mprateek\Desktop\Group Poorna Suraksha\GPS Presentation\Final\064410022 Group Poorna Suraksha_Presentation_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995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312" y="291416"/>
            <a:ext cx="4379640" cy="400966"/>
          </a:xfrm>
          <a:prstGeom prst="rect">
            <a:avLst/>
          </a:prstGeom>
          <a:noFill/>
        </p:spPr>
        <p:txBody>
          <a:bodyPr wrap="none" lIns="122767" tIns="61384" rIns="122767" bIns="61384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Proposal Form Submission – Step 3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3" y="971447"/>
            <a:ext cx="11206989" cy="435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5751" y="5537350"/>
            <a:ext cx="6866758" cy="376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none" lIns="122767" tIns="61384" rIns="122767" bIns="61384" rtlCol="0">
            <a:spAutoFit/>
          </a:bodyPr>
          <a:lstStyle/>
          <a:p>
            <a:r>
              <a:rPr lang="en-IN" sz="1600" dirty="0">
                <a:latin typeface="+mn-lt"/>
              </a:rPr>
              <a:t>Continue with proposal form filling, followed by payment and document upload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727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mprateek\Desktop\Group Poorna Suraksha\GPS Presentation\Final\064410022 Group Poorna Suraksha_Presentation_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995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317" y="291416"/>
            <a:ext cx="2523363" cy="400966"/>
          </a:xfrm>
          <a:prstGeom prst="rect">
            <a:avLst/>
          </a:prstGeom>
          <a:noFill/>
        </p:spPr>
        <p:txBody>
          <a:bodyPr wrap="none" lIns="122767" tIns="61384" rIns="122767" bIns="61384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Resume Application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77" y="971445"/>
            <a:ext cx="11213335" cy="47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0867" y="5925938"/>
            <a:ext cx="8603875" cy="3766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none" lIns="122767" tIns="61384" rIns="122767" bIns="61384" rtlCol="0">
            <a:spAutoFit/>
          </a:bodyPr>
          <a:lstStyle/>
          <a:p>
            <a:r>
              <a:rPr lang="en-IN" sz="1600" dirty="0">
                <a:latin typeface="+mn-lt"/>
              </a:rPr>
              <a:t>In case proposal form is closed midway, you can click on </a:t>
            </a:r>
            <a:r>
              <a:rPr lang="en-IN" sz="1600" b="1" dirty="0">
                <a:latin typeface="+mn-lt"/>
              </a:rPr>
              <a:t>Resume</a:t>
            </a:r>
            <a:r>
              <a:rPr lang="en-IN" sz="1600" dirty="0">
                <a:latin typeface="+mn-lt"/>
              </a:rPr>
              <a:t> tab at the top of screen on our link.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620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10740</TotalTime>
  <Words>136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Unnat Churi</dc:creator>
  <cp:lastModifiedBy>user14</cp:lastModifiedBy>
  <cp:revision>316</cp:revision>
  <dcterms:created xsi:type="dcterms:W3CDTF">2020-06-29T08:21:24Z</dcterms:created>
  <dcterms:modified xsi:type="dcterms:W3CDTF">2022-02-08T06:21:09Z</dcterms:modified>
</cp:coreProperties>
</file>